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676400"/>
            <a:ext cx="81309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Горячий за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трак в МОУ «СОШ №1 г. Ртищево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Саратовской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flower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766" y="4620766"/>
            <a:ext cx="2237234" cy="223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979474" y="5562600"/>
              <a:ext cx="5373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Школа\Desktop\Лучшая столовая -2025\черновики\27.11.2024 Муниципальный конкурс Лучший повар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715571" cy="3276600"/>
          </a:xfrm>
          <a:prstGeom prst="rect">
            <a:avLst/>
          </a:prstGeom>
          <a:noFill/>
        </p:spPr>
      </p:pic>
      <p:pic>
        <p:nvPicPr>
          <p:cNvPr id="2051" name="Picture 3" descr="C:\Users\Школа\Desktop\Лучшая столовая -2025\черновики\27.11.2024 Муниципальный конкурс Лучший повар\photo_2024-11-27_15-59-56.jpg"/>
          <p:cNvPicPr>
            <a:picLocks noChangeAspect="1" noChangeArrowheads="1"/>
          </p:cNvPicPr>
          <p:nvPr/>
        </p:nvPicPr>
        <p:blipFill>
          <a:blip r:embed="rId4"/>
          <a:srcRect t="35106" b="12766"/>
          <a:stretch>
            <a:fillRect/>
          </a:stretch>
        </p:blipFill>
        <p:spPr bwMode="auto">
          <a:xfrm>
            <a:off x="533400" y="990600"/>
            <a:ext cx="3837214" cy="2667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3886200"/>
            <a:ext cx="388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Волшебный салат на блюде сияет,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солнечный диск, что с небес озаряет.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Морковка, как лучик, нам светит с тобой,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Сплетается с яблоком и курагой.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Изобилие цвета, источник тепла,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Салат в форме солнца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мечта для стола!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Зелень травинок вокруг окружает,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Каждый, кто взглянет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 вспоминает.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4038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это блюдо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искусство создать,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здоровья прибавить и вас порадовать!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каждую порцию сердце вложила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Солнечный свет и частичку души.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Вкушай, наслаждайся, смотри, как оно,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Дарит здоровье, тепло и добро!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50515_10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924800" cy="5943600"/>
          </a:xfrm>
          <a:prstGeom prst="rect">
            <a:avLst/>
          </a:prstGeom>
        </p:spPr>
      </p:pic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001000" y="5562600"/>
              <a:ext cx="8899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819400" y="6324600"/>
            <a:ext cx="415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месте,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наши калории!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Лучшая столовая -2025\черновики\27.11.2024 Муниципальный конкурс Лучший повар\photo_2024-11-28_20-57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"/>
            <a:ext cx="4610100" cy="6096000"/>
          </a:xfrm>
          <a:prstGeom prst="rect">
            <a:avLst/>
          </a:prstGeom>
          <a:noFill/>
        </p:spPr>
      </p:pic>
      <p:sp useBgFill="1"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3" name="Рисунок 2" descr="flower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81000" y="1295400"/>
            <a:ext cx="35814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 МОУ «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№1 г. Ртищево Саратовской области»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Коськова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Елена Евгеньевна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7" name="Рисунок 6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41" name="Picture 1" descr="C:\Users\Школа\Desktop\Лучшая столовая -2025\черновики\27.11.2024 Муниципальный конкурс Лучший повар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4367213" cy="55130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53000" y="685800"/>
            <a:ext cx="373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Утром рано  спозаранку детвора спешит учиться</a:t>
            </a:r>
          </a:p>
          <a:p>
            <a:pPr algn="ctr"/>
            <a:r>
              <a:rPr lang="ru-RU" sz="2800" dirty="0" smtClean="0"/>
              <a:t>После первого урока она в столовую примчится</a:t>
            </a:r>
          </a:p>
          <a:p>
            <a:pPr algn="ctr"/>
            <a:r>
              <a:rPr lang="ru-RU" sz="2800" dirty="0" smtClean="0"/>
              <a:t>Как помочь мозгу работать, на уроках не скучать,</a:t>
            </a:r>
          </a:p>
          <a:p>
            <a:pPr algn="ctr"/>
            <a:r>
              <a:rPr lang="ru-RU" sz="2800" dirty="0" smtClean="0"/>
              <a:t>на все вопросы педагога только верно отвечать?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50515_084357_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315200" cy="5486400"/>
          </a:xfrm>
          <a:prstGeom prst="rect">
            <a:avLst/>
          </a:prstGeom>
        </p:spPr>
      </p:pic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219200" y="5943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 в столовой тетя Лена, лучше повара не сыщешь</a:t>
            </a:r>
          </a:p>
          <a:p>
            <a:pPr algn="ctr"/>
            <a:r>
              <a:rPr lang="ru-RU" dirty="0" smtClean="0"/>
              <a:t>Всех накормит, улыбнется, и добавки не жалеет…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676400" y="5715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Потому что понимает, что гранит науки твердый</a:t>
            </a:r>
          </a:p>
          <a:p>
            <a:r>
              <a:rPr lang="ru-RU" dirty="0" smtClean="0"/>
              <a:t>И без калорий  никак его ученик не одолеет</a:t>
            </a:r>
          </a:p>
        </p:txBody>
      </p:sp>
      <p:pic>
        <p:nvPicPr>
          <p:cNvPr id="14" name="Рисунок 13" descr="IMG_20250515_084428_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10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1" descr="C:\Users\Школа\Desktop\Лучшая столовая -2025\черновики\IMG-20250514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4114800" cy="5486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52600" y="5715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Посмотри</a:t>
            </a:r>
            <a:r>
              <a:rPr lang="ru-RU" dirty="0" smtClean="0"/>
              <a:t>, как виртуозно варит нам горячий </a:t>
            </a:r>
            <a:r>
              <a:rPr lang="ru-RU" dirty="0" smtClean="0"/>
              <a:t>завтрак!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Рисунок 5" descr="IMG_20250515_084459_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7162800" cy="5372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2600" y="5715000"/>
            <a:ext cx="6019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 всем в меру нарезает!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Рисунок 5" descr="IMG_20250515_084613_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7620000" cy="571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1400" y="6248400"/>
            <a:ext cx="231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 просто объеденье!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4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20000" y="5334000"/>
            <a:ext cx="1524000" cy="1524000"/>
            <a:chOff x="7620000" y="5334000"/>
            <a:chExt cx="1524000" cy="1524000"/>
          </a:xfrm>
        </p:grpSpPr>
        <p:pic>
          <p:nvPicPr>
            <p:cNvPr id="8" name="Рисунок 7" descr="flower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0"/>
              <a:ext cx="1524000" cy="1524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153400" y="5562600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54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Рисунок 5" descr="IMG_20250515_084748_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7162800" cy="5372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81400" y="6096000"/>
            <a:ext cx="202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 как в санатории</a:t>
            </a:r>
            <a:r>
              <a:rPr lang="ru-RU" dirty="0" smtClean="0"/>
              <a:t>!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N@T@LI_ADMIN</dc:creator>
  <cp:lastModifiedBy>Школа</cp:lastModifiedBy>
  <cp:revision>13</cp:revision>
  <dcterms:created xsi:type="dcterms:W3CDTF">2025-04-25T15:57:51Z</dcterms:created>
  <dcterms:modified xsi:type="dcterms:W3CDTF">2025-05-15T06:19:55Z</dcterms:modified>
</cp:coreProperties>
</file>